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2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14" y="-7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591FC0-6CA1-4346-9A98-F2A04A11C241}" type="datetimeFigureOut">
              <a:rPr lang="en-AU" smtClean="0"/>
              <a:t>21/03/2012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AD136A-54B2-46E8-8DBD-CF92F4662FA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005101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AD136A-54B2-46E8-8DBD-CF92F4662FA4}" type="slidenum">
              <a:rPr lang="en-AU" smtClean="0"/>
              <a:t>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439319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A2C2779-7E88-4F18-B59A-45EC01181F95}" type="slidenum">
              <a:rPr lang="en-US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409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434BECC-1EC6-4374-BD40-3E20DFEE589F}" type="slidenum">
              <a:rPr lang="en-US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14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8EE874F-DE3C-4DEC-8D71-4F049DA017E9}" type="slidenum">
              <a:rPr lang="en-US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819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F3C653D-2525-407F-9D14-D82ADFB0F41A}" type="slidenum">
              <a:rPr lang="en-US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024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E172D53-B061-4B72-AD24-74A0624C64B8}" type="slidenum">
              <a:rPr lang="en-US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229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BC32B09-A1D0-4A7C-A0AF-DAEF24076299}" type="slidenum">
              <a:rPr lang="en-US">
                <a:solidFill>
                  <a:prstClr val="black"/>
                </a:solidFill>
              </a:rPr>
              <a:pPr/>
              <a:t>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433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CFD66FD-1434-495C-96DF-D7223D69F542}" type="slidenum">
              <a:rPr lang="en-US">
                <a:solidFill>
                  <a:prstClr val="black"/>
                </a:solidFill>
              </a:rPr>
              <a:pPr/>
              <a:t>8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638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D8DDF23-F289-4DC7-AF4C-42ACBB0E2074}" type="slidenum">
              <a:rPr lang="en-US">
                <a:solidFill>
                  <a:prstClr val="black"/>
                </a:solidFill>
              </a:rPr>
              <a:pPr/>
              <a:t>9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843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1C93F-012C-4469-BDC7-668FF37B231F}" type="datetimeFigureOut">
              <a:rPr lang="en-AU" smtClean="0"/>
              <a:t>21/03/2012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B88F4-1E69-430D-84E6-1F624ADD76E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903829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1C93F-012C-4469-BDC7-668FF37B231F}" type="datetimeFigureOut">
              <a:rPr lang="en-AU" smtClean="0"/>
              <a:t>21/03/2012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B88F4-1E69-430D-84E6-1F624ADD76E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809837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1C93F-012C-4469-BDC7-668FF37B231F}" type="datetimeFigureOut">
              <a:rPr lang="en-AU" smtClean="0"/>
              <a:t>21/03/2012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B88F4-1E69-430D-84E6-1F624ADD76E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960747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8B7491-36A9-4BEF-8BCD-A5BDC1A43939}" type="slidenum">
              <a:rPr lang="en-AU">
                <a:solidFill>
                  <a:srgbClr val="000000"/>
                </a:solidFill>
              </a:rPr>
              <a:pPr/>
              <a:t>‹#›</a:t>
            </a:fld>
            <a:endParaRPr lang="en-A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7930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254D20-5800-4855-A608-FEE098976A69}" type="slidenum">
              <a:rPr lang="en-AU">
                <a:solidFill>
                  <a:srgbClr val="000000"/>
                </a:solidFill>
              </a:rPr>
              <a:pPr/>
              <a:t>‹#›</a:t>
            </a:fld>
            <a:endParaRPr lang="en-A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40459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8A716D-E349-4A6B-A5BB-1ED3CC8A53FF}" type="slidenum">
              <a:rPr lang="en-AU">
                <a:solidFill>
                  <a:srgbClr val="000000"/>
                </a:solidFill>
              </a:rPr>
              <a:pPr/>
              <a:t>‹#›</a:t>
            </a:fld>
            <a:endParaRPr lang="en-A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0665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F730DB-9E44-48B7-A80B-CFE83A3954BC}" type="slidenum">
              <a:rPr lang="en-AU">
                <a:solidFill>
                  <a:srgbClr val="000000"/>
                </a:solidFill>
              </a:rPr>
              <a:pPr/>
              <a:t>‹#›</a:t>
            </a:fld>
            <a:endParaRPr lang="en-A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42350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D38408-E108-442E-BE79-CD885A9B661A}" type="slidenum">
              <a:rPr lang="en-AU">
                <a:solidFill>
                  <a:srgbClr val="000000"/>
                </a:solidFill>
              </a:rPr>
              <a:pPr/>
              <a:t>‹#›</a:t>
            </a:fld>
            <a:endParaRPr lang="en-A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920887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4AA11D-E17C-457D-85E2-B8D3990D7850}" type="slidenum">
              <a:rPr lang="en-AU">
                <a:solidFill>
                  <a:srgbClr val="000000"/>
                </a:solidFill>
              </a:rPr>
              <a:pPr/>
              <a:t>‹#›</a:t>
            </a:fld>
            <a:endParaRPr lang="en-A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362987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8B4DC6-4558-4E62-80E7-0722A34F7268}" type="slidenum">
              <a:rPr lang="en-AU">
                <a:solidFill>
                  <a:srgbClr val="000000"/>
                </a:solidFill>
              </a:rPr>
              <a:pPr/>
              <a:t>‹#›</a:t>
            </a:fld>
            <a:endParaRPr lang="en-A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556497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611B1E-56EB-4FF6-ACEE-41FF4F5DDB6D}" type="slidenum">
              <a:rPr lang="en-AU">
                <a:solidFill>
                  <a:srgbClr val="000000"/>
                </a:solidFill>
              </a:rPr>
              <a:pPr/>
              <a:t>‹#›</a:t>
            </a:fld>
            <a:endParaRPr lang="en-A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96021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1C93F-012C-4469-BDC7-668FF37B231F}" type="datetimeFigureOut">
              <a:rPr lang="en-AU" smtClean="0"/>
              <a:t>21/03/2012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B88F4-1E69-430D-84E6-1F624ADD76E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26743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7FE1AD-BDD7-44CC-BC65-59B7174E7D65}" type="slidenum">
              <a:rPr lang="en-AU">
                <a:solidFill>
                  <a:srgbClr val="000000"/>
                </a:solidFill>
              </a:rPr>
              <a:pPr/>
              <a:t>‹#›</a:t>
            </a:fld>
            <a:endParaRPr lang="en-A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337114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EA3F33-739C-404B-B9CC-BDE01EB56132}" type="slidenum">
              <a:rPr lang="en-AU">
                <a:solidFill>
                  <a:srgbClr val="000000"/>
                </a:solidFill>
              </a:rPr>
              <a:pPr/>
              <a:t>‹#›</a:t>
            </a:fld>
            <a:endParaRPr lang="en-A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83763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DF4607-E5A4-44CA-99D3-2A5381B6045E}" type="slidenum">
              <a:rPr lang="en-AU">
                <a:solidFill>
                  <a:srgbClr val="000000"/>
                </a:solidFill>
              </a:rPr>
              <a:pPr/>
              <a:t>‹#›</a:t>
            </a:fld>
            <a:endParaRPr lang="en-A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61854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1C93F-012C-4469-BDC7-668FF37B231F}" type="datetimeFigureOut">
              <a:rPr lang="en-AU" smtClean="0"/>
              <a:t>21/03/2012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B88F4-1E69-430D-84E6-1F624ADD76E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016220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1C93F-012C-4469-BDC7-668FF37B231F}" type="datetimeFigureOut">
              <a:rPr lang="en-AU" smtClean="0"/>
              <a:t>21/03/2012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B88F4-1E69-430D-84E6-1F624ADD76E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845162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1C93F-012C-4469-BDC7-668FF37B231F}" type="datetimeFigureOut">
              <a:rPr lang="en-AU" smtClean="0"/>
              <a:t>21/03/2012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B88F4-1E69-430D-84E6-1F624ADD76E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562729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1C93F-012C-4469-BDC7-668FF37B231F}" type="datetimeFigureOut">
              <a:rPr lang="en-AU" smtClean="0"/>
              <a:t>21/03/2012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B88F4-1E69-430D-84E6-1F624ADD76E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832377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1C93F-012C-4469-BDC7-668FF37B231F}" type="datetimeFigureOut">
              <a:rPr lang="en-AU" smtClean="0"/>
              <a:t>21/03/2012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B88F4-1E69-430D-84E6-1F624ADD76E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142661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1C93F-012C-4469-BDC7-668FF37B231F}" type="datetimeFigureOut">
              <a:rPr lang="en-AU" smtClean="0"/>
              <a:t>21/03/2012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B88F4-1E69-430D-84E6-1F624ADD76E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875531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1C93F-012C-4469-BDC7-668FF37B231F}" type="datetimeFigureOut">
              <a:rPr lang="en-AU" smtClean="0"/>
              <a:t>21/03/2012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B88F4-1E69-430D-84E6-1F624ADD76E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660829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61C93F-012C-4469-BDC7-668FF37B231F}" type="datetimeFigureOut">
              <a:rPr lang="en-AU" smtClean="0"/>
              <a:t>21/03/2012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0B88F4-1E69-430D-84E6-1F624ADD76E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38985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66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400">
                <a:latin typeface="+mn-lt"/>
              </a:defRPr>
            </a:lvl1pPr>
          </a:lstStyle>
          <a:p>
            <a:pPr fontAlgn="base">
              <a:spcAft>
                <a:spcPct val="0"/>
              </a:spcAft>
            </a:pPr>
            <a:endParaRPr lang="en-AU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>
                <a:latin typeface="+mn-lt"/>
              </a:defRPr>
            </a:lvl1pPr>
          </a:lstStyle>
          <a:p>
            <a:pPr algn="ctr" fontAlgn="base">
              <a:spcAft>
                <a:spcPct val="0"/>
              </a:spcAft>
            </a:pPr>
            <a:endParaRPr lang="en-AU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>
                <a:latin typeface="+mn-lt"/>
              </a:defRPr>
            </a:lvl1pPr>
          </a:lstStyle>
          <a:p>
            <a:pPr fontAlgn="base">
              <a:spcAft>
                <a:spcPct val="0"/>
              </a:spcAft>
            </a:pPr>
            <a:fld id="{17BAF800-36AB-4B84-A108-DD7F64862489}" type="slidenum">
              <a:rPr lang="en-AU">
                <a:solidFill>
                  <a:srgbClr val="000000"/>
                </a:solidFill>
                <a:cs typeface="Arial" charset="0"/>
              </a:rPr>
              <a:pPr fontAlgn="base">
                <a:spcAft>
                  <a:spcPct val="0"/>
                </a:spcAft>
              </a:pPr>
              <a:t>‹#›</a:t>
            </a:fld>
            <a:endParaRPr lang="en-AU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05192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457040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MPj04373580000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228600"/>
            <a:ext cx="6400800" cy="640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MPj04373580000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228600"/>
            <a:ext cx="6400800" cy="640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840510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9933"/>
            </a:gs>
            <a:gs pos="100000">
              <a:srgbClr val="6666FF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0" y="304800"/>
            <a:ext cx="9144000" cy="5984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20000"/>
              </a:spcBef>
              <a:spcAft>
                <a:spcPct val="0"/>
              </a:spcAft>
            </a:pPr>
            <a:r>
              <a:rPr lang="en-AU" sz="4400" b="1">
                <a:solidFill>
                  <a:srgbClr val="000000"/>
                </a:solidFill>
                <a:latin typeface="Arial" charset="0"/>
                <a:cs typeface="Arial" charset="0"/>
              </a:rPr>
              <a:t>24-7-365</a:t>
            </a:r>
            <a:br>
              <a:rPr lang="en-AU" sz="4400" b="1">
                <a:solidFill>
                  <a:srgbClr val="000000"/>
                </a:solidFill>
                <a:latin typeface="Arial" charset="0"/>
                <a:cs typeface="Arial" charset="0"/>
              </a:rPr>
            </a:br>
            <a:endParaRPr lang="en-AU" sz="4400" b="1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algn="ctr" fontAlgn="base">
              <a:spcBef>
                <a:spcPct val="20000"/>
              </a:spcBef>
              <a:spcAft>
                <a:spcPct val="0"/>
              </a:spcAft>
            </a:pPr>
            <a:r>
              <a:rPr lang="en-AU" sz="4400" b="1">
                <a:solidFill>
                  <a:srgbClr val="000000"/>
                </a:solidFill>
                <a:latin typeface="Arial" charset="0"/>
                <a:cs typeface="Arial" charset="0"/>
              </a:rPr>
              <a:t>God's love is not a part-time thing </a:t>
            </a:r>
            <a:br>
              <a:rPr lang="en-AU" sz="4400" b="1">
                <a:solidFill>
                  <a:srgbClr val="000000"/>
                </a:solidFill>
                <a:latin typeface="Arial" charset="0"/>
                <a:cs typeface="Arial" charset="0"/>
              </a:rPr>
            </a:br>
            <a:r>
              <a:rPr lang="en-AU" sz="4400" b="1">
                <a:solidFill>
                  <a:srgbClr val="000000"/>
                </a:solidFill>
                <a:latin typeface="Arial" charset="0"/>
                <a:cs typeface="Arial" charset="0"/>
              </a:rPr>
              <a:t>'cause our God's a full time king</a:t>
            </a:r>
          </a:p>
          <a:p>
            <a:pPr algn="ctr" fontAlgn="base">
              <a:spcBef>
                <a:spcPct val="20000"/>
              </a:spcBef>
              <a:spcAft>
                <a:spcPct val="0"/>
              </a:spcAft>
            </a:pPr>
            <a:r>
              <a:rPr lang="en-AU" sz="4400" b="1">
                <a:solidFill>
                  <a:srgbClr val="000000"/>
                </a:solidFill>
                <a:latin typeface="Arial" charset="0"/>
                <a:cs typeface="Arial" charset="0"/>
              </a:rPr>
              <a:t>He don't keep it just to Sunday</a:t>
            </a:r>
          </a:p>
          <a:p>
            <a:pPr algn="ctr" fontAlgn="base">
              <a:spcBef>
                <a:spcPct val="20000"/>
              </a:spcBef>
              <a:spcAft>
                <a:spcPct val="0"/>
              </a:spcAft>
            </a:pPr>
            <a:r>
              <a:rPr lang="en-AU" sz="4400" b="1">
                <a:solidFill>
                  <a:srgbClr val="000000"/>
                </a:solidFill>
                <a:latin typeface="Arial" charset="0"/>
                <a:cs typeface="Arial" charset="0"/>
              </a:rPr>
              <a:t>Makes it seven days not one day</a:t>
            </a:r>
          </a:p>
          <a:p>
            <a:pPr algn="ctr" fontAlgn="base">
              <a:spcBef>
                <a:spcPct val="20000"/>
              </a:spcBef>
              <a:spcAft>
                <a:spcPct val="0"/>
              </a:spcAft>
            </a:pPr>
            <a:r>
              <a:rPr lang="en-AU" sz="4400" b="1">
                <a:solidFill>
                  <a:srgbClr val="000000"/>
                </a:solidFill>
                <a:latin typeface="Arial" charset="0"/>
                <a:cs typeface="Arial" charset="0"/>
              </a:rPr>
              <a:t>24-7-365	24-7-365</a:t>
            </a:r>
          </a:p>
        </p:txBody>
      </p:sp>
    </p:spTree>
    <p:extLst>
      <p:ext uri="{BB962C8B-B14F-4D97-AF65-F5344CB8AC3E}">
        <p14:creationId xmlns:p14="http://schemas.microsoft.com/office/powerpoint/2010/main" val="3852498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9933"/>
            </a:gs>
            <a:gs pos="100000">
              <a:srgbClr val="6666FF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09600"/>
            <a:ext cx="9144000" cy="5791200"/>
          </a:xfrm>
        </p:spPr>
        <p:txBody>
          <a:bodyPr/>
          <a:lstStyle/>
          <a:p>
            <a:r>
              <a:rPr lang="en-AU" b="1">
                <a:solidFill>
                  <a:schemeClr val="tx1"/>
                </a:solidFill>
                <a:latin typeface="Arial" charset="0"/>
              </a:rPr>
              <a:t>Each tick of the clock, </a:t>
            </a:r>
            <a:br>
              <a:rPr lang="en-AU" b="1">
                <a:solidFill>
                  <a:schemeClr val="tx1"/>
                </a:solidFill>
                <a:latin typeface="Arial" charset="0"/>
              </a:rPr>
            </a:br>
            <a:r>
              <a:rPr lang="en-AU" b="1">
                <a:solidFill>
                  <a:schemeClr val="tx1"/>
                </a:solidFill>
                <a:latin typeface="Arial" charset="0"/>
              </a:rPr>
              <a:t>each hour of the day </a:t>
            </a:r>
            <a:br>
              <a:rPr lang="en-AU" b="1">
                <a:solidFill>
                  <a:schemeClr val="tx1"/>
                </a:solidFill>
                <a:latin typeface="Arial" charset="0"/>
              </a:rPr>
            </a:br>
            <a:r>
              <a:rPr lang="en-AU" sz="4000" b="1">
                <a:solidFill>
                  <a:schemeClr val="tx1"/>
                </a:solidFill>
                <a:latin typeface="Arial" charset="0"/>
              </a:rPr>
              <a:t>God cares for you in a special way</a:t>
            </a:r>
            <a:br>
              <a:rPr lang="en-AU" sz="4000" b="1">
                <a:solidFill>
                  <a:schemeClr val="tx1"/>
                </a:solidFill>
                <a:latin typeface="Arial" charset="0"/>
              </a:rPr>
            </a:br>
            <a:r>
              <a:rPr lang="en-AU" b="1">
                <a:solidFill>
                  <a:schemeClr val="tx1"/>
                </a:solidFill>
                <a:latin typeface="Arial" charset="0"/>
              </a:rPr>
              <a:t>Shown through Jesus, </a:t>
            </a:r>
            <a:br>
              <a:rPr lang="en-AU" b="1">
                <a:solidFill>
                  <a:schemeClr val="tx1"/>
                </a:solidFill>
                <a:latin typeface="Arial" charset="0"/>
              </a:rPr>
            </a:br>
            <a:r>
              <a:rPr lang="en-AU" b="1">
                <a:solidFill>
                  <a:schemeClr val="tx1"/>
                </a:solidFill>
                <a:latin typeface="Arial" charset="0"/>
              </a:rPr>
              <a:t>God's own Son </a:t>
            </a:r>
            <a:br>
              <a:rPr lang="en-AU" b="1">
                <a:solidFill>
                  <a:schemeClr val="tx1"/>
                </a:solidFill>
                <a:latin typeface="Arial" charset="0"/>
              </a:rPr>
            </a:br>
            <a:r>
              <a:rPr lang="en-AU" b="1">
                <a:solidFill>
                  <a:schemeClr val="tx1"/>
                </a:solidFill>
                <a:latin typeface="Arial" charset="0"/>
              </a:rPr>
              <a:t>Who gave His life for everyone</a:t>
            </a:r>
            <a:br>
              <a:rPr lang="en-AU" b="1">
                <a:solidFill>
                  <a:schemeClr val="tx1"/>
                </a:solidFill>
                <a:latin typeface="Arial" charset="0"/>
              </a:rPr>
            </a:br>
            <a:r>
              <a:rPr lang="en-AU" b="1">
                <a:solidFill>
                  <a:schemeClr val="tx1"/>
                </a:solidFill>
                <a:latin typeface="Arial" charset="0"/>
              </a:rPr>
              <a:t/>
            </a:r>
            <a:br>
              <a:rPr lang="en-AU" b="1">
                <a:solidFill>
                  <a:schemeClr val="tx1"/>
                </a:solidFill>
                <a:latin typeface="Arial" charset="0"/>
              </a:rPr>
            </a:br>
            <a:r>
              <a:rPr lang="en-AU" b="1">
                <a:solidFill>
                  <a:schemeClr val="tx1"/>
                </a:solidFill>
                <a:latin typeface="Arial" charset="0"/>
              </a:rPr>
              <a:t>24-7-365	24-7-365 </a:t>
            </a:r>
            <a:br>
              <a:rPr lang="en-AU" b="1">
                <a:solidFill>
                  <a:schemeClr val="tx1"/>
                </a:solidFill>
                <a:latin typeface="Arial" charset="0"/>
              </a:rPr>
            </a:br>
            <a:r>
              <a:rPr lang="en-AU" b="1">
                <a:solidFill>
                  <a:schemeClr val="tx1"/>
                </a:solidFill>
                <a:latin typeface="Arial" charset="0"/>
              </a:rPr>
              <a:t>24-7-365	24-7-365</a:t>
            </a:r>
          </a:p>
        </p:txBody>
      </p:sp>
    </p:spTree>
    <p:extLst>
      <p:ext uri="{BB962C8B-B14F-4D97-AF65-F5344CB8AC3E}">
        <p14:creationId xmlns:p14="http://schemas.microsoft.com/office/powerpoint/2010/main" val="1063970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9933"/>
            </a:gs>
            <a:gs pos="100000">
              <a:srgbClr val="6666FF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en-AU" b="1">
                <a:solidFill>
                  <a:schemeClr val="tx1"/>
                </a:solidFill>
                <a:latin typeface="Arial" charset="0"/>
              </a:rPr>
              <a:t>God is the same </a:t>
            </a:r>
            <a:br>
              <a:rPr lang="en-AU" b="1">
                <a:solidFill>
                  <a:schemeClr val="tx1"/>
                </a:solidFill>
                <a:latin typeface="Arial" charset="0"/>
              </a:rPr>
            </a:br>
            <a:r>
              <a:rPr lang="en-AU" b="1">
                <a:solidFill>
                  <a:schemeClr val="tx1"/>
                </a:solidFill>
                <a:latin typeface="Arial" charset="0"/>
              </a:rPr>
              <a:t>24-7-365 </a:t>
            </a:r>
            <a:br>
              <a:rPr lang="en-AU" b="1">
                <a:solidFill>
                  <a:schemeClr val="tx1"/>
                </a:solidFill>
                <a:latin typeface="Arial" charset="0"/>
              </a:rPr>
            </a:br>
            <a:r>
              <a:rPr lang="en-AU" b="1">
                <a:solidFill>
                  <a:schemeClr val="tx1"/>
                </a:solidFill>
                <a:latin typeface="Arial" charset="0"/>
              </a:rPr>
              <a:t>Yesterday, today and forever </a:t>
            </a:r>
            <a:br>
              <a:rPr lang="en-AU" b="1">
                <a:solidFill>
                  <a:schemeClr val="tx1"/>
                </a:solidFill>
                <a:latin typeface="Arial" charset="0"/>
              </a:rPr>
            </a:br>
            <a:r>
              <a:rPr lang="en-AU" b="1">
                <a:solidFill>
                  <a:schemeClr val="tx1"/>
                </a:solidFill>
                <a:latin typeface="Arial" charset="0"/>
              </a:rPr>
              <a:t>24-7-365	24-7-365</a:t>
            </a:r>
            <a:br>
              <a:rPr lang="en-AU" b="1">
                <a:solidFill>
                  <a:schemeClr val="tx1"/>
                </a:solidFill>
                <a:latin typeface="Arial" charset="0"/>
              </a:rPr>
            </a:br>
            <a:r>
              <a:rPr lang="en-AU" b="1">
                <a:solidFill>
                  <a:schemeClr val="tx1"/>
                </a:solidFill>
                <a:latin typeface="Arial" charset="0"/>
              </a:rPr>
              <a:t> </a:t>
            </a:r>
            <a:br>
              <a:rPr lang="en-AU" b="1">
                <a:solidFill>
                  <a:schemeClr val="tx1"/>
                </a:solidFill>
                <a:latin typeface="Arial" charset="0"/>
              </a:rPr>
            </a:br>
            <a:r>
              <a:rPr lang="en-AU" b="1">
                <a:solidFill>
                  <a:schemeClr val="tx1"/>
                </a:solidFill>
                <a:latin typeface="Arial" charset="0"/>
              </a:rPr>
              <a:t>24-7-365	24-7-365</a:t>
            </a:r>
            <a:r>
              <a:rPr lang="en-AU" b="1">
                <a:solidFill>
                  <a:schemeClr val="bg1"/>
                </a:solidFill>
                <a:latin typeface="Arial" charset="0"/>
              </a:rPr>
              <a:t/>
            </a:r>
            <a:br>
              <a:rPr lang="en-AU" b="1">
                <a:solidFill>
                  <a:schemeClr val="bg1"/>
                </a:solidFill>
                <a:latin typeface="Arial" charset="0"/>
              </a:rPr>
            </a:br>
            <a:endParaRPr lang="en-AU" b="1">
              <a:solidFill>
                <a:schemeClr val="bg1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0848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9933"/>
            </a:gs>
            <a:gs pos="100000">
              <a:srgbClr val="6666FF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en-AU" b="1">
                <a:solidFill>
                  <a:schemeClr val="tx1"/>
                </a:solidFill>
                <a:latin typeface="Arial" charset="0"/>
              </a:rPr>
              <a:t>His love - its not conditional</a:t>
            </a:r>
            <a:br>
              <a:rPr lang="en-AU" b="1">
                <a:solidFill>
                  <a:schemeClr val="tx1"/>
                </a:solidFill>
                <a:latin typeface="Arial" charset="0"/>
              </a:rPr>
            </a:br>
            <a:r>
              <a:rPr lang="en-AU" b="1">
                <a:solidFill>
                  <a:schemeClr val="tx1"/>
                </a:solidFill>
                <a:latin typeface="Arial" charset="0"/>
              </a:rPr>
              <a:t>A twenty-four-seven lifetime deal</a:t>
            </a:r>
            <a:br>
              <a:rPr lang="en-AU" b="1">
                <a:solidFill>
                  <a:schemeClr val="tx1"/>
                </a:solidFill>
                <a:latin typeface="Arial" charset="0"/>
              </a:rPr>
            </a:br>
            <a:r>
              <a:rPr lang="en-AU" sz="4000" b="1">
                <a:solidFill>
                  <a:schemeClr val="tx1"/>
                </a:solidFill>
                <a:latin typeface="Arial" charset="0"/>
              </a:rPr>
              <a:t>And not just while we walk this land</a:t>
            </a:r>
            <a:r>
              <a:rPr lang="en-AU" b="1">
                <a:solidFill>
                  <a:schemeClr val="tx1"/>
                </a:solidFill>
                <a:latin typeface="Arial" charset="0"/>
              </a:rPr>
              <a:t> God’s got our eternity planned. Alleluja! </a:t>
            </a:r>
            <a:br>
              <a:rPr lang="en-AU" b="1">
                <a:solidFill>
                  <a:schemeClr val="tx1"/>
                </a:solidFill>
                <a:latin typeface="Arial" charset="0"/>
              </a:rPr>
            </a:br>
            <a:r>
              <a:rPr lang="en-AU" b="1">
                <a:solidFill>
                  <a:schemeClr val="tx1"/>
                </a:solidFill>
                <a:latin typeface="Arial" charset="0"/>
              </a:rPr>
              <a:t>24-7-365	24-7-365</a:t>
            </a:r>
          </a:p>
        </p:txBody>
      </p:sp>
    </p:spTree>
    <p:extLst>
      <p:ext uri="{BB962C8B-B14F-4D97-AF65-F5344CB8AC3E}">
        <p14:creationId xmlns:p14="http://schemas.microsoft.com/office/powerpoint/2010/main" val="3143191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9933"/>
            </a:gs>
            <a:gs pos="100000">
              <a:srgbClr val="6666FF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09600"/>
            <a:ext cx="9144000" cy="5867400"/>
          </a:xfrm>
        </p:spPr>
        <p:txBody>
          <a:bodyPr/>
          <a:lstStyle/>
          <a:p>
            <a:r>
              <a:rPr lang="en-AU" b="1">
                <a:solidFill>
                  <a:schemeClr val="tx1"/>
                </a:solidFill>
                <a:latin typeface="Arial" charset="0"/>
              </a:rPr>
              <a:t>Don't make your love </a:t>
            </a:r>
            <a:br>
              <a:rPr lang="en-AU" b="1">
                <a:solidFill>
                  <a:schemeClr val="tx1"/>
                </a:solidFill>
                <a:latin typeface="Arial" charset="0"/>
              </a:rPr>
            </a:br>
            <a:r>
              <a:rPr lang="en-AU" b="1">
                <a:solidFill>
                  <a:schemeClr val="tx1"/>
                </a:solidFill>
                <a:latin typeface="Arial" charset="0"/>
              </a:rPr>
              <a:t>a part-time thing </a:t>
            </a:r>
            <a:br>
              <a:rPr lang="en-AU" b="1">
                <a:solidFill>
                  <a:schemeClr val="tx1"/>
                </a:solidFill>
                <a:latin typeface="Arial" charset="0"/>
              </a:rPr>
            </a:br>
            <a:r>
              <a:rPr lang="en-AU" b="1">
                <a:solidFill>
                  <a:schemeClr val="tx1"/>
                </a:solidFill>
                <a:latin typeface="Arial" charset="0"/>
              </a:rPr>
              <a:t>Give twenty-four-seven to </a:t>
            </a:r>
            <a:br>
              <a:rPr lang="en-AU" b="1">
                <a:solidFill>
                  <a:schemeClr val="tx1"/>
                </a:solidFill>
                <a:latin typeface="Arial" charset="0"/>
              </a:rPr>
            </a:br>
            <a:r>
              <a:rPr lang="en-AU" b="1">
                <a:solidFill>
                  <a:schemeClr val="tx1"/>
                </a:solidFill>
                <a:latin typeface="Arial" charset="0"/>
              </a:rPr>
              <a:t>God our king </a:t>
            </a:r>
            <a:br>
              <a:rPr lang="en-AU" b="1">
                <a:solidFill>
                  <a:schemeClr val="tx1"/>
                </a:solidFill>
                <a:latin typeface="Arial" charset="0"/>
              </a:rPr>
            </a:br>
            <a:r>
              <a:rPr lang="en-AU" b="1">
                <a:solidFill>
                  <a:schemeClr val="tx1"/>
                </a:solidFill>
                <a:latin typeface="Arial" charset="0"/>
              </a:rPr>
              <a:t>Don't keep your lovin' </a:t>
            </a:r>
            <a:br>
              <a:rPr lang="en-AU" b="1">
                <a:solidFill>
                  <a:schemeClr val="tx1"/>
                </a:solidFill>
                <a:latin typeface="Arial" charset="0"/>
              </a:rPr>
            </a:br>
            <a:r>
              <a:rPr lang="en-AU" b="1">
                <a:solidFill>
                  <a:schemeClr val="tx1"/>
                </a:solidFill>
                <a:latin typeface="Arial" charset="0"/>
              </a:rPr>
              <a:t>just to Sunday</a:t>
            </a:r>
            <a:br>
              <a:rPr lang="en-AU" b="1">
                <a:solidFill>
                  <a:schemeClr val="tx1"/>
                </a:solidFill>
                <a:latin typeface="Arial" charset="0"/>
              </a:rPr>
            </a:br>
            <a:r>
              <a:rPr lang="en-AU" b="1">
                <a:solidFill>
                  <a:schemeClr val="tx1"/>
                </a:solidFill>
                <a:latin typeface="Arial" charset="0"/>
              </a:rPr>
              <a:t>Love Him seven days </a:t>
            </a:r>
            <a:br>
              <a:rPr lang="en-AU" b="1">
                <a:solidFill>
                  <a:schemeClr val="tx1"/>
                </a:solidFill>
                <a:latin typeface="Arial" charset="0"/>
              </a:rPr>
            </a:br>
            <a:r>
              <a:rPr lang="en-AU" b="1">
                <a:solidFill>
                  <a:schemeClr val="tx1"/>
                </a:solidFill>
                <a:latin typeface="Arial" charset="0"/>
              </a:rPr>
              <a:t>not one day </a:t>
            </a:r>
            <a:br>
              <a:rPr lang="en-AU" b="1">
                <a:solidFill>
                  <a:schemeClr val="tx1"/>
                </a:solidFill>
                <a:latin typeface="Arial" charset="0"/>
              </a:rPr>
            </a:br>
            <a:r>
              <a:rPr lang="en-AU" b="1">
                <a:solidFill>
                  <a:schemeClr val="tx1"/>
                </a:solidFill>
                <a:latin typeface="Arial" charset="0"/>
              </a:rPr>
              <a:t>24-7-365	24-7-365</a:t>
            </a:r>
          </a:p>
        </p:txBody>
      </p:sp>
    </p:spTree>
    <p:extLst>
      <p:ext uri="{BB962C8B-B14F-4D97-AF65-F5344CB8AC3E}">
        <p14:creationId xmlns:p14="http://schemas.microsoft.com/office/powerpoint/2010/main" val="1186678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9933"/>
            </a:gs>
            <a:gs pos="100000">
              <a:srgbClr val="6666FF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en-AU" b="1">
                <a:solidFill>
                  <a:schemeClr val="tx1"/>
                </a:solidFill>
                <a:latin typeface="Arial" charset="0"/>
              </a:rPr>
              <a:t>Twenty-four-seven is </a:t>
            </a:r>
            <a:br>
              <a:rPr lang="en-AU" b="1">
                <a:solidFill>
                  <a:schemeClr val="tx1"/>
                </a:solidFill>
                <a:latin typeface="Arial" charset="0"/>
              </a:rPr>
            </a:br>
            <a:r>
              <a:rPr lang="en-AU" b="1">
                <a:solidFill>
                  <a:schemeClr val="tx1"/>
                </a:solidFill>
                <a:latin typeface="Arial" charset="0"/>
              </a:rPr>
              <a:t>how God gives;</a:t>
            </a:r>
            <a:br>
              <a:rPr lang="en-AU" b="1">
                <a:solidFill>
                  <a:schemeClr val="tx1"/>
                </a:solidFill>
                <a:latin typeface="Arial" charset="0"/>
              </a:rPr>
            </a:br>
            <a:r>
              <a:rPr lang="en-AU" b="1">
                <a:solidFill>
                  <a:schemeClr val="tx1"/>
                </a:solidFill>
                <a:latin typeface="Arial" charset="0"/>
              </a:rPr>
              <a:t>Love twenty four seven, </a:t>
            </a:r>
            <a:br>
              <a:rPr lang="en-AU" b="1">
                <a:solidFill>
                  <a:schemeClr val="tx1"/>
                </a:solidFill>
                <a:latin typeface="Arial" charset="0"/>
              </a:rPr>
            </a:br>
            <a:r>
              <a:rPr lang="en-AU" b="1">
                <a:solidFill>
                  <a:schemeClr val="tx1"/>
                </a:solidFill>
                <a:latin typeface="Arial" charset="0"/>
              </a:rPr>
              <a:t>I'm talking 'bout you, </a:t>
            </a:r>
            <a:br>
              <a:rPr lang="en-AU" b="1">
                <a:solidFill>
                  <a:schemeClr val="tx1"/>
                </a:solidFill>
                <a:latin typeface="Arial" charset="0"/>
              </a:rPr>
            </a:br>
            <a:r>
              <a:rPr lang="en-AU" b="1">
                <a:solidFill>
                  <a:schemeClr val="tx1"/>
                </a:solidFill>
                <a:latin typeface="Arial" charset="0"/>
              </a:rPr>
              <a:t>Reflect the love that's </a:t>
            </a:r>
            <a:br>
              <a:rPr lang="en-AU" b="1">
                <a:solidFill>
                  <a:schemeClr val="tx1"/>
                </a:solidFill>
                <a:latin typeface="Arial" charset="0"/>
              </a:rPr>
            </a:br>
            <a:r>
              <a:rPr lang="en-AU" b="1">
                <a:solidFill>
                  <a:schemeClr val="tx1"/>
                </a:solidFill>
                <a:latin typeface="Arial" charset="0"/>
              </a:rPr>
              <a:t>shown by Jesus </a:t>
            </a:r>
            <a:br>
              <a:rPr lang="en-AU" b="1">
                <a:solidFill>
                  <a:schemeClr val="tx1"/>
                </a:solidFill>
                <a:latin typeface="Arial" charset="0"/>
              </a:rPr>
            </a:br>
            <a:r>
              <a:rPr lang="en-AU" b="1">
                <a:solidFill>
                  <a:schemeClr val="tx1"/>
                </a:solidFill>
                <a:latin typeface="Arial" charset="0"/>
              </a:rPr>
              <a:t>Heart, soul, mind and body too!</a:t>
            </a:r>
            <a:br>
              <a:rPr lang="en-AU" b="1">
                <a:solidFill>
                  <a:schemeClr val="tx1"/>
                </a:solidFill>
                <a:latin typeface="Arial" charset="0"/>
              </a:rPr>
            </a:br>
            <a:r>
              <a:rPr lang="en-AU" b="1">
                <a:solidFill>
                  <a:schemeClr val="tx1"/>
                </a:solidFill>
                <a:latin typeface="Arial" charset="0"/>
              </a:rPr>
              <a:t>24-7-365	24-7-365 </a:t>
            </a:r>
            <a:br>
              <a:rPr lang="en-AU" b="1">
                <a:solidFill>
                  <a:schemeClr val="tx1"/>
                </a:solidFill>
                <a:latin typeface="Arial" charset="0"/>
              </a:rPr>
            </a:br>
            <a:r>
              <a:rPr lang="en-AU" b="1">
                <a:solidFill>
                  <a:schemeClr val="tx1"/>
                </a:solidFill>
                <a:latin typeface="Arial" charset="0"/>
              </a:rPr>
              <a:t>24-7-365	24-7-365</a:t>
            </a:r>
            <a:br>
              <a:rPr lang="en-AU" b="1">
                <a:solidFill>
                  <a:schemeClr val="tx1"/>
                </a:solidFill>
                <a:latin typeface="Arial" charset="0"/>
              </a:rPr>
            </a:br>
            <a:endParaRPr lang="en-AU" b="1">
              <a:solidFill>
                <a:schemeClr val="tx1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63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9933"/>
            </a:gs>
            <a:gs pos="100000">
              <a:srgbClr val="6666FF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en-AU" b="1">
                <a:solidFill>
                  <a:schemeClr val="tx1"/>
                </a:solidFill>
                <a:latin typeface="Arial" charset="0"/>
              </a:rPr>
              <a:t>God is the same </a:t>
            </a:r>
            <a:br>
              <a:rPr lang="en-AU" b="1">
                <a:solidFill>
                  <a:schemeClr val="tx1"/>
                </a:solidFill>
                <a:latin typeface="Arial" charset="0"/>
              </a:rPr>
            </a:br>
            <a:r>
              <a:rPr lang="en-AU" b="1">
                <a:solidFill>
                  <a:schemeClr val="tx1"/>
                </a:solidFill>
                <a:latin typeface="Arial" charset="0"/>
              </a:rPr>
              <a:t>24-7-365</a:t>
            </a:r>
            <a:br>
              <a:rPr lang="en-AU" b="1">
                <a:solidFill>
                  <a:schemeClr val="tx1"/>
                </a:solidFill>
                <a:latin typeface="Arial" charset="0"/>
              </a:rPr>
            </a:br>
            <a:r>
              <a:rPr lang="en-AU" b="1">
                <a:solidFill>
                  <a:schemeClr val="tx1"/>
                </a:solidFill>
                <a:latin typeface="Arial" charset="0"/>
              </a:rPr>
              <a:t>Yesterday, today and forever.</a:t>
            </a:r>
            <a:br>
              <a:rPr lang="en-AU" b="1">
                <a:solidFill>
                  <a:schemeClr val="tx1"/>
                </a:solidFill>
                <a:latin typeface="Arial" charset="0"/>
              </a:rPr>
            </a:br>
            <a:r>
              <a:rPr lang="en-AU" b="1">
                <a:solidFill>
                  <a:schemeClr val="tx1"/>
                </a:solidFill>
                <a:latin typeface="Arial" charset="0"/>
              </a:rPr>
              <a:t>God is the same</a:t>
            </a:r>
            <a:br>
              <a:rPr lang="en-AU" b="1">
                <a:solidFill>
                  <a:schemeClr val="tx1"/>
                </a:solidFill>
                <a:latin typeface="Arial" charset="0"/>
              </a:rPr>
            </a:br>
            <a:r>
              <a:rPr lang="en-AU" b="1">
                <a:solidFill>
                  <a:schemeClr val="tx1"/>
                </a:solidFill>
                <a:latin typeface="Arial" charset="0"/>
              </a:rPr>
              <a:t> 24-7-365 </a:t>
            </a:r>
            <a:br>
              <a:rPr lang="en-AU" b="1">
                <a:solidFill>
                  <a:schemeClr val="tx1"/>
                </a:solidFill>
                <a:latin typeface="Arial" charset="0"/>
              </a:rPr>
            </a:br>
            <a:r>
              <a:rPr lang="en-AU" b="1">
                <a:solidFill>
                  <a:schemeClr val="tx1"/>
                </a:solidFill>
                <a:latin typeface="Arial" charset="0"/>
              </a:rPr>
              <a:t>Yesterday, today and forever</a:t>
            </a:r>
            <a:br>
              <a:rPr lang="en-AU" b="1">
                <a:solidFill>
                  <a:schemeClr val="tx1"/>
                </a:solidFill>
                <a:latin typeface="Arial" charset="0"/>
              </a:rPr>
            </a:br>
            <a:r>
              <a:rPr lang="en-AU" b="1">
                <a:solidFill>
                  <a:schemeClr val="tx1"/>
                </a:solidFill>
                <a:latin typeface="Arial" charset="0"/>
              </a:rPr>
              <a:t>24-7-365	24-7-365 </a:t>
            </a:r>
            <a:br>
              <a:rPr lang="en-AU" b="1">
                <a:solidFill>
                  <a:schemeClr val="tx1"/>
                </a:solidFill>
                <a:latin typeface="Arial" charset="0"/>
              </a:rPr>
            </a:br>
            <a:r>
              <a:rPr lang="en-AU" b="1">
                <a:solidFill>
                  <a:schemeClr val="tx1"/>
                </a:solidFill>
                <a:latin typeface="Arial" charset="0"/>
              </a:rPr>
              <a:t>24-7-365	24-7-365</a:t>
            </a:r>
            <a:br>
              <a:rPr lang="en-AU" b="1">
                <a:solidFill>
                  <a:schemeClr val="tx1"/>
                </a:solidFill>
                <a:latin typeface="Arial" charset="0"/>
              </a:rPr>
            </a:br>
            <a:endParaRPr lang="en-AU" b="1">
              <a:solidFill>
                <a:schemeClr val="tx1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3461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0000"/>
        </a:dk1>
        <a:lt1>
          <a:srgbClr val="FFCC66"/>
        </a:lt1>
        <a:dk2>
          <a:srgbClr val="000000"/>
        </a:dk2>
        <a:lt2>
          <a:srgbClr val="000000"/>
        </a:lt2>
        <a:accent1>
          <a:srgbClr val="000000"/>
        </a:accent1>
        <a:accent2>
          <a:srgbClr val="000000"/>
        </a:accent2>
        <a:accent3>
          <a:srgbClr val="FFE2B8"/>
        </a:accent3>
        <a:accent4>
          <a:srgbClr val="000000"/>
        </a:accent4>
        <a:accent5>
          <a:srgbClr val="AAAAAA"/>
        </a:accent5>
        <a:accent6>
          <a:srgbClr val="000000"/>
        </a:accent6>
        <a:hlink>
          <a:srgbClr val="000000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36</Words>
  <Application>Microsoft Office PowerPoint</Application>
  <PresentationFormat>On-screen Show (4:3)</PresentationFormat>
  <Paragraphs>20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Office Theme</vt:lpstr>
      <vt:lpstr>Default Design</vt:lpstr>
      <vt:lpstr>PowerPoint Presentation</vt:lpstr>
      <vt:lpstr>PowerPoint Presentation</vt:lpstr>
      <vt:lpstr>PowerPoint Presentation</vt:lpstr>
      <vt:lpstr>Each tick of the clock,  each hour of the day  God cares for you in a special way Shown through Jesus,  God's own Son  Who gave His life for everyone  24-7-365 24-7-365  24-7-365 24-7-365</vt:lpstr>
      <vt:lpstr>God is the same  24-7-365  Yesterday, today and forever  24-7-365 24-7-365   24-7-365 24-7-365 </vt:lpstr>
      <vt:lpstr>His love - its not conditional A twenty-four-seven lifetime deal And not just while we walk this land God’s got our eternity planned. Alleluja!  24-7-365 24-7-365</vt:lpstr>
      <vt:lpstr>Don't make your love  a part-time thing  Give twenty-four-seven to  God our king  Don't keep your lovin'  just to Sunday Love Him seven days  not one day  24-7-365 24-7-365</vt:lpstr>
      <vt:lpstr>Twenty-four-seven is  how God gives; Love twenty four seven,  I'm talking 'bout you,  Reflect the love that's  shown by Jesus  Heart, soul, mind and body too! 24-7-365 24-7-365  24-7-365 24-7-365 </vt:lpstr>
      <vt:lpstr>God is the same  24-7-365 Yesterday, today and forever. God is the same  24-7-365  Yesterday, today and forever 24-7-365 24-7-365  24-7-365 24-7-365 </vt:lpstr>
    </vt:vector>
  </TitlesOfParts>
  <Company>GSPV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Christopher</dc:creator>
  <cp:lastModifiedBy>Christopher</cp:lastModifiedBy>
  <cp:revision>1</cp:revision>
  <dcterms:created xsi:type="dcterms:W3CDTF">2012-03-21T11:04:22Z</dcterms:created>
  <dcterms:modified xsi:type="dcterms:W3CDTF">2012-03-21T11:05:08Z</dcterms:modified>
</cp:coreProperties>
</file>